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9C9429-B86D-FDC5-DC09-3D5AC60BE9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E00E5C6-3A00-5859-F072-867DE8FFA2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BCE0206-57FB-4E68-673E-36B3EB132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0421-4ED0-4CE0-8786-1D058F56DDE2}" type="datetimeFigureOut">
              <a:rPr lang="zh-CN" altLang="en-US" smtClean="0"/>
              <a:t>2024/4/26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4A4DF41-8250-38F2-2C7D-92127FC7D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22A72BC-CA16-9681-D1AC-A5F24C0AC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567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D82EE5-72DA-DA43-5E91-7D1582D6E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6CF65C2-6B2E-6129-5E3E-21675D752D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CD8B218-7AD8-0FE8-EFCE-FD743346E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0421-4ED0-4CE0-8786-1D058F56DDE2}" type="datetimeFigureOut">
              <a:rPr lang="zh-CN" altLang="en-US" smtClean="0"/>
              <a:t>2024/4/26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6301C50-363D-F30E-826C-8CBFA5EFD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78C4E2-D92A-0063-214E-187305E2A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495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54A9B06-97ED-D890-9834-C5CBD2B688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37BC062-FE51-3F3A-E8F7-48801A6008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2665114-E446-7E4F-24E0-B3EB650D5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0421-4ED0-4CE0-8786-1D058F56DDE2}" type="datetimeFigureOut">
              <a:rPr lang="zh-CN" altLang="en-US" smtClean="0"/>
              <a:t>2024/4/26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319A3A9-D3D9-611F-B14C-1F4CF3250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0034C2D-45A3-315B-61C1-5662B8059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2557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A2A5DE-4C1B-25CD-026F-3C02E3782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4362EB0-9A42-FDD5-1D64-476150FABE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6B9F43-B0F8-693D-CFBA-45163647B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0421-4ED0-4CE0-8786-1D058F56DDE2}" type="datetimeFigureOut">
              <a:rPr lang="zh-CN" altLang="en-US" smtClean="0"/>
              <a:t>2024/4/26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2CE8826-DF03-526A-3FB6-AC4CD06C6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76B3725-BFDD-7745-37A8-9A10B9EE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2846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C435ADB-B199-5563-5E63-A70A3C7CE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24651D1-517F-A988-2352-F1738C522B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2D0ED8-1592-9997-19F2-03EC1CA21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0421-4ED0-4CE0-8786-1D058F56DDE2}" type="datetimeFigureOut">
              <a:rPr lang="zh-CN" altLang="en-US" smtClean="0"/>
              <a:t>2024/4/26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BC64931-7AB2-7821-70C8-40D00495E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A6614CE-36A6-1FBE-0A4C-ED617CF64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586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61D783-D15E-C2E1-A43D-17BC4366E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CA9F9AA-D0CB-69B9-BF36-FDC7EBA7AE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90B70D1-72A6-6601-2A72-562CDB0D9F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6D3E243-74F3-9580-511C-1263E4CD7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0421-4ED0-4CE0-8786-1D058F56DDE2}" type="datetimeFigureOut">
              <a:rPr lang="zh-CN" altLang="en-US" smtClean="0"/>
              <a:t>2024/4/26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81614E8-7BFD-1011-69D5-04F95AC68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C1A0D79-8791-AB47-9298-2E1259D66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4435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7598C2-69A1-4AC2-9DF8-03F954344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7A828E3-EE7F-C01E-9BB5-25D33C47EE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84EA4BC-B4A5-D79E-C27C-BE4FAE15B8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C00CD73-3092-AE00-6175-6B392BFA0F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583CF22-C4EC-00E4-4E16-8F84363AAF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17C09E3-FBEA-BF40-9F2B-5052B3FA3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0421-4ED0-4CE0-8786-1D058F56DDE2}" type="datetimeFigureOut">
              <a:rPr lang="zh-CN" altLang="en-US" smtClean="0"/>
              <a:t>2024/4/26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019BAF3-809C-8E21-D84D-A5E793873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D626237-7EC7-713F-CE7F-DCBD7B08B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972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31B693-5546-83F8-6461-C52C4C3EE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2A5455F-F508-8E16-C203-F2ED9AE06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0421-4ED0-4CE0-8786-1D058F56DDE2}" type="datetimeFigureOut">
              <a:rPr lang="zh-CN" altLang="en-US" smtClean="0"/>
              <a:t>2024/4/26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E1DCBE0-A0A8-98C6-8DF7-C8FC4A923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48E0E2C-259D-2F98-C83B-F2628865D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8913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F8BF59C-5EF0-2CEA-C81A-3DF569CB6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0421-4ED0-4CE0-8786-1D058F56DDE2}" type="datetimeFigureOut">
              <a:rPr lang="zh-CN" altLang="en-US" smtClean="0"/>
              <a:t>2024/4/26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26B06A2-499F-441C-3F64-5BC57E187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26D7A32-28A1-649A-6C7A-311B4F99A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520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757BCB-5AB6-4EDF-94AF-17CD6642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04F488E-0C1B-35DD-FC51-AA404BDF5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869F488-F722-8B35-AA84-9B56391038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30FA3A4-9F9D-B38D-6689-FCB049BD6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0421-4ED0-4CE0-8786-1D058F56DDE2}" type="datetimeFigureOut">
              <a:rPr lang="zh-CN" altLang="en-US" smtClean="0"/>
              <a:t>2024/4/26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0828C04-B2BE-F73D-3856-704AF6C77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8EBF717-852B-47F4-1488-F09728CEB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988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E45710-7E20-E7A3-F046-B5A654707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E8CE97B-1459-EA0C-5879-327C048A1A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79FF37B-919E-C0D1-F914-DCFF6F143C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44C6F2A-5188-99AD-5690-EF726BB2E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0421-4ED0-4CE0-8786-1D058F56DDE2}" type="datetimeFigureOut">
              <a:rPr lang="zh-CN" altLang="en-US" smtClean="0"/>
              <a:t>2024/4/26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60752B3-4A28-821D-762A-DBFB1A03A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1CB3638-46BD-68FA-F6BD-998BD875C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25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1903767-A3EA-D000-9162-1D8039E53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BBCE929-E727-DC42-C547-2F54D46A8A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65C5C24-BCE0-6137-11CC-AE8FBA8F60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50421-4ED0-4CE0-8786-1D058F56DDE2}" type="datetimeFigureOut">
              <a:rPr lang="zh-CN" altLang="en-US" smtClean="0"/>
              <a:t>2024/4/26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F87B771-9169-543E-727D-51ED98C5DA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449A84E-FFAE-22C1-7C8A-F5CEC63A3B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594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B3E24D6B-E268-B3B5-1DA6-5B6629F2A797}"/>
              </a:ext>
            </a:extLst>
          </p:cNvPr>
          <p:cNvSpPr txBox="1"/>
          <p:nvPr/>
        </p:nvSpPr>
        <p:spPr>
          <a:xfrm>
            <a:off x="815165" y="366623"/>
            <a:ext cx="11128743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最致命的疾病之一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省份的 </a:t>
            </a:r>
            <a:r>
              <a:rPr lang="en-US" altLang="zh-CN" sz="2800" dirty="0"/>
              <a:t>adj.</a:t>
            </a:r>
            <a:r>
              <a:rPr lang="zh-CN" altLang="en-US" sz="2800" dirty="0"/>
              <a:t> 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获得</a:t>
            </a:r>
            <a:r>
              <a:rPr lang="en-US" altLang="zh-CN" sz="2800" dirty="0"/>
              <a:t>(</a:t>
            </a:r>
            <a:r>
              <a:rPr lang="zh-CN" altLang="en-US" sz="2800" dirty="0"/>
              <a:t>关于</a:t>
            </a:r>
            <a:r>
              <a:rPr lang="en-US" altLang="zh-CN" sz="2800" dirty="0"/>
              <a:t>)…</a:t>
            </a:r>
            <a:r>
              <a:rPr lang="zh-CN" altLang="en-US" sz="2800" dirty="0"/>
              <a:t>的广泛的知识 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开阔视野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打算</a:t>
            </a:r>
            <a:r>
              <a:rPr lang="en-US" altLang="zh-CN" sz="2800" dirty="0"/>
              <a:t>/</a:t>
            </a:r>
            <a:r>
              <a:rPr lang="zh-CN" altLang="en-US" sz="2800" dirty="0"/>
              <a:t>想让某人做某事 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这书是给孩子们读的 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把</a:t>
            </a:r>
            <a:r>
              <a:rPr lang="en-US" altLang="zh-CN" sz="2800" dirty="0"/>
              <a:t>…</a:t>
            </a:r>
            <a:r>
              <a:rPr lang="zh-CN" altLang="en-US" sz="2800" dirty="0"/>
              <a:t>看作 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/>
              <a:t>The scientist </a:t>
            </a:r>
            <a:r>
              <a:rPr lang="en-US" altLang="zh-CN" sz="2800" u="sng" dirty="0"/>
              <a:t>referred to </a:t>
            </a:r>
            <a:r>
              <a:rPr lang="en-US" altLang="zh-CN" sz="2800" dirty="0"/>
              <a:t>global warming in his speech.(</a:t>
            </a:r>
            <a:r>
              <a:rPr lang="zh-CN" altLang="en-US" sz="2800" dirty="0"/>
              <a:t>汉语</a:t>
            </a:r>
            <a:r>
              <a:rPr lang="en-US" altLang="zh-CN" sz="2800" dirty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/>
              <a:t>While giving the English speech, one is not allowed to </a:t>
            </a:r>
            <a:r>
              <a:rPr lang="en-US" altLang="zh-CN" sz="2800" u="sng" dirty="0"/>
              <a:t>refer to </a:t>
            </a:r>
            <a:r>
              <a:rPr lang="en-US" altLang="zh-CN" sz="2800" dirty="0"/>
              <a:t>the notes. (</a:t>
            </a:r>
            <a:r>
              <a:rPr lang="zh-CN" altLang="en-US" sz="2800" dirty="0"/>
              <a:t>汉语</a:t>
            </a:r>
            <a:r>
              <a:rPr lang="en-US" altLang="zh-CN" sz="2800" dirty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/>
              <a:t>In its broad sense, comfort food </a:t>
            </a:r>
            <a:r>
              <a:rPr lang="en-US" altLang="zh-CN" sz="2800" u="sng" dirty="0"/>
              <a:t>refers to </a:t>
            </a:r>
            <a:r>
              <a:rPr lang="en-US" altLang="zh-CN" sz="2800" dirty="0"/>
              <a:t>any food that makes us feel better.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/>
              <a:t>adj.</a:t>
            </a:r>
            <a:r>
              <a:rPr lang="zh-CN" altLang="en-US" sz="2800" dirty="0"/>
              <a:t>实验的</a:t>
            </a:r>
            <a:r>
              <a:rPr lang="en-US" altLang="zh-CN" sz="2800" dirty="0"/>
              <a:t>(e</a:t>
            </a:r>
            <a:r>
              <a:rPr lang="zh-CN" altLang="en-US" sz="2800" dirty="0"/>
              <a:t>开头的单词</a:t>
            </a:r>
            <a:r>
              <a:rPr lang="en-US" altLang="zh-CN" sz="2800" dirty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在试用中；在受审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2984297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B3E24D6B-E268-B3B5-1DA6-5B6629F2A797}"/>
              </a:ext>
            </a:extLst>
          </p:cNvPr>
          <p:cNvSpPr txBox="1"/>
          <p:nvPr/>
        </p:nvSpPr>
        <p:spPr>
          <a:xfrm>
            <a:off x="935666" y="347331"/>
            <a:ext cx="970398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局限于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推迟做某事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足够做某事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还清债务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指挥乐队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进行研究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阐释</a:t>
            </a:r>
            <a:r>
              <a:rPr lang="en-US" altLang="zh-CN" sz="2800" dirty="0"/>
              <a:t>/</a:t>
            </a:r>
            <a:r>
              <a:rPr lang="zh-CN" altLang="en-US" sz="2800" dirty="0"/>
              <a:t>说明我的观点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被</a:t>
            </a:r>
            <a:r>
              <a:rPr lang="en-US" altLang="zh-CN" sz="2800" dirty="0"/>
              <a:t>…</a:t>
            </a:r>
            <a:r>
              <a:rPr lang="zh-CN" altLang="en-US" sz="2800" dirty="0"/>
              <a:t>包围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3"/>
            </a:pPr>
            <a:r>
              <a:rPr lang="en-US" altLang="zh-CN" sz="2800" dirty="0"/>
              <a:t>The arrow on a sign </a:t>
            </a:r>
            <a:r>
              <a:rPr lang="en-US" altLang="zh-CN" sz="2800" u="sng" dirty="0" err="1"/>
              <a:t>i</a:t>
            </a:r>
            <a:r>
              <a:rPr lang="en-US" altLang="zh-CN" sz="2800" u="sng" dirty="0"/>
              <a:t>              </a:t>
            </a:r>
            <a:r>
              <a:rPr lang="en-US" altLang="zh-CN" sz="2800" dirty="0"/>
              <a:t> the way to go.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赞同</a:t>
            </a:r>
            <a:r>
              <a:rPr lang="en-US" altLang="zh-CN" sz="2800" dirty="0"/>
              <a:t>/</a:t>
            </a:r>
            <a:r>
              <a:rPr lang="zh-CN" altLang="en-US" sz="2800" dirty="0"/>
              <a:t>支持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3"/>
            </a:pPr>
            <a:r>
              <a:rPr lang="en-US" altLang="zh-CN" sz="2800" dirty="0"/>
              <a:t>Delivery is free of c__________</a:t>
            </a:r>
            <a:endParaRPr lang="en-US" altLang="zh-CN" sz="2800" u="sng" dirty="0"/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负责（短语）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指控某人做某事</a:t>
            </a:r>
          </a:p>
        </p:txBody>
      </p:sp>
    </p:spTree>
    <p:extLst>
      <p:ext uri="{BB962C8B-B14F-4D97-AF65-F5344CB8AC3E}">
        <p14:creationId xmlns:p14="http://schemas.microsoft.com/office/powerpoint/2010/main" val="983566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B3E24D6B-E268-B3B5-1DA6-5B6629F2A797}"/>
              </a:ext>
            </a:extLst>
          </p:cNvPr>
          <p:cNvSpPr txBox="1"/>
          <p:nvPr/>
        </p:nvSpPr>
        <p:spPr>
          <a:xfrm>
            <a:off x="815165" y="366623"/>
            <a:ext cx="11128743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最致命的疾病之一</a:t>
            </a:r>
            <a:r>
              <a:rPr lang="en-US" altLang="zh-CN" sz="2800" dirty="0"/>
              <a:t> one</a:t>
            </a:r>
            <a:r>
              <a:rPr lang="zh-CN" altLang="en-US" sz="2800" dirty="0"/>
              <a:t> </a:t>
            </a:r>
            <a:r>
              <a:rPr lang="en-US" altLang="zh-CN" sz="2800" dirty="0"/>
              <a:t>of</a:t>
            </a:r>
            <a:r>
              <a:rPr lang="zh-CN" altLang="en-US" sz="2800" dirty="0"/>
              <a:t> </a:t>
            </a:r>
            <a:r>
              <a:rPr lang="en-US" altLang="zh-CN" sz="2800" dirty="0"/>
              <a:t>the</a:t>
            </a:r>
            <a:r>
              <a:rPr lang="zh-CN" altLang="en-US" sz="2800" dirty="0"/>
              <a:t> </a:t>
            </a:r>
            <a:r>
              <a:rPr lang="en-US" altLang="zh-CN" sz="2800" dirty="0"/>
              <a:t>deadliest</a:t>
            </a:r>
            <a:r>
              <a:rPr lang="zh-CN" altLang="en-US" sz="2800" dirty="0"/>
              <a:t> </a:t>
            </a:r>
            <a:r>
              <a:rPr lang="en-US" altLang="zh-CN" sz="2800" dirty="0"/>
              <a:t>diseases 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省份的 </a:t>
            </a:r>
            <a:r>
              <a:rPr lang="en-US" altLang="zh-CN" sz="2800" dirty="0"/>
              <a:t>adj.</a:t>
            </a:r>
            <a:r>
              <a:rPr lang="zh-CN" altLang="en-US" sz="2800" dirty="0"/>
              <a:t> </a:t>
            </a:r>
            <a:r>
              <a:rPr lang="en-US" altLang="zh-CN" sz="2800" dirty="0"/>
              <a:t>provincial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获得</a:t>
            </a:r>
            <a:r>
              <a:rPr lang="en-US" altLang="zh-CN" sz="2800" dirty="0"/>
              <a:t>(</a:t>
            </a:r>
            <a:r>
              <a:rPr lang="zh-CN" altLang="en-US" sz="2800" dirty="0"/>
              <a:t>关于</a:t>
            </a:r>
            <a:r>
              <a:rPr lang="en-US" altLang="zh-CN" sz="2800" dirty="0"/>
              <a:t>)…</a:t>
            </a:r>
            <a:r>
              <a:rPr lang="zh-CN" altLang="en-US" sz="2800" dirty="0"/>
              <a:t>的广泛的知识 </a:t>
            </a:r>
            <a:r>
              <a:rPr lang="en-US" altLang="zh-CN" sz="2800" dirty="0"/>
              <a:t>acquire a broad knowledge of …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开阔视野 </a:t>
            </a:r>
            <a:r>
              <a:rPr lang="en-US" altLang="zh-CN" sz="2800" dirty="0"/>
              <a:t>broaden one’s horizons/mind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打算</a:t>
            </a:r>
            <a:r>
              <a:rPr lang="en-US" altLang="zh-CN" sz="2800" dirty="0"/>
              <a:t>/</a:t>
            </a:r>
            <a:r>
              <a:rPr lang="zh-CN" altLang="en-US" sz="2800" dirty="0"/>
              <a:t>想让某人做某事 </a:t>
            </a:r>
            <a:r>
              <a:rPr lang="en-US" altLang="zh-CN" sz="2800" dirty="0"/>
              <a:t>intend sb. to do </a:t>
            </a:r>
            <a:r>
              <a:rPr lang="en-US" altLang="zh-CN" sz="2800" dirty="0" err="1"/>
              <a:t>sth</a:t>
            </a:r>
            <a:r>
              <a:rPr lang="en-US" altLang="zh-CN" sz="2800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这书是给孩子们读的 </a:t>
            </a:r>
            <a:r>
              <a:rPr lang="en-US" altLang="zh-CN" sz="2800" dirty="0"/>
              <a:t>The book is intended for children.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把</a:t>
            </a:r>
            <a:r>
              <a:rPr lang="en-US" altLang="zh-CN" sz="2800" dirty="0"/>
              <a:t>…</a:t>
            </a:r>
            <a:r>
              <a:rPr lang="zh-CN" altLang="en-US" sz="2800" dirty="0"/>
              <a:t>看作 </a:t>
            </a:r>
            <a:r>
              <a:rPr lang="en-US" altLang="zh-CN" sz="2800" dirty="0"/>
              <a:t>refer to… as…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/>
              <a:t>The scientist </a:t>
            </a:r>
            <a:r>
              <a:rPr lang="en-US" altLang="zh-CN" sz="2800" u="sng" dirty="0"/>
              <a:t>referred to </a:t>
            </a:r>
            <a:r>
              <a:rPr lang="en-US" altLang="zh-CN" sz="2800" dirty="0"/>
              <a:t>global warming in his speech.(</a:t>
            </a:r>
            <a:r>
              <a:rPr lang="zh-CN" altLang="en-US" sz="2800" dirty="0"/>
              <a:t>汉语</a:t>
            </a:r>
            <a:r>
              <a:rPr lang="en-US" altLang="zh-CN" sz="2800" dirty="0"/>
              <a:t>) </a:t>
            </a:r>
            <a:r>
              <a:rPr lang="zh-CN" altLang="en-US" sz="2800" dirty="0"/>
              <a:t>提到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/>
              <a:t>While giving the English speech, one is not allowed to </a:t>
            </a:r>
            <a:r>
              <a:rPr lang="en-US" altLang="zh-CN" sz="2800" u="sng" dirty="0"/>
              <a:t>refer to </a:t>
            </a:r>
            <a:r>
              <a:rPr lang="en-US" altLang="zh-CN" sz="2800" dirty="0"/>
              <a:t>the notes. (</a:t>
            </a:r>
            <a:r>
              <a:rPr lang="zh-CN" altLang="en-US" sz="2800" dirty="0"/>
              <a:t>汉语</a:t>
            </a:r>
            <a:r>
              <a:rPr lang="en-US" altLang="zh-CN" sz="2800" dirty="0"/>
              <a:t>)   </a:t>
            </a:r>
            <a:r>
              <a:rPr lang="zh-CN" altLang="en-US" sz="2800" dirty="0"/>
              <a:t>查阅；参考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/>
              <a:t>In its broad sense, comfort food </a:t>
            </a:r>
            <a:r>
              <a:rPr lang="en-US" altLang="zh-CN" sz="2800" u="sng" dirty="0"/>
              <a:t>refers to </a:t>
            </a:r>
            <a:r>
              <a:rPr lang="en-US" altLang="zh-CN" sz="2800" dirty="0"/>
              <a:t>any food that makes us feel better. </a:t>
            </a:r>
            <a:r>
              <a:rPr lang="zh-CN" altLang="en-US" sz="2800" dirty="0"/>
              <a:t>指的是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/>
              <a:t>adj.</a:t>
            </a:r>
            <a:r>
              <a:rPr lang="zh-CN" altLang="en-US" sz="2800" dirty="0"/>
              <a:t>实验的 </a:t>
            </a:r>
            <a:r>
              <a:rPr lang="en-US" altLang="zh-CN" sz="2800" dirty="0"/>
              <a:t>experimental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在试用中；在受审 </a:t>
            </a:r>
            <a:r>
              <a:rPr lang="en-US" altLang="zh-CN" sz="2800" dirty="0"/>
              <a:t>on trial</a:t>
            </a:r>
          </a:p>
        </p:txBody>
      </p:sp>
    </p:spTree>
    <p:extLst>
      <p:ext uri="{BB962C8B-B14F-4D97-AF65-F5344CB8AC3E}">
        <p14:creationId xmlns:p14="http://schemas.microsoft.com/office/powerpoint/2010/main" val="3024165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B3E24D6B-E268-B3B5-1DA6-5B6629F2A797}"/>
              </a:ext>
            </a:extLst>
          </p:cNvPr>
          <p:cNvSpPr txBox="1"/>
          <p:nvPr/>
        </p:nvSpPr>
        <p:spPr>
          <a:xfrm>
            <a:off x="935666" y="347331"/>
            <a:ext cx="970398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局限于 </a:t>
            </a:r>
            <a:r>
              <a:rPr lang="en-US" altLang="zh-CN" sz="2800" dirty="0"/>
              <a:t>be limited to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推迟做某事 </a:t>
            </a:r>
            <a:r>
              <a:rPr lang="en-US" altLang="zh-CN" sz="2800" dirty="0"/>
              <a:t>postpone doing </a:t>
            </a:r>
            <a:r>
              <a:rPr lang="en-US" altLang="zh-CN" sz="2800" dirty="0" err="1"/>
              <a:t>sth</a:t>
            </a:r>
            <a:r>
              <a:rPr lang="en-US" altLang="zh-CN" sz="2800" dirty="0"/>
              <a:t>.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足够做某事 </a:t>
            </a:r>
            <a:r>
              <a:rPr lang="en-US" altLang="zh-CN" sz="2800" dirty="0"/>
              <a:t>be sufficient to do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还清债务 </a:t>
            </a:r>
            <a:r>
              <a:rPr lang="en-US" altLang="zh-CN" sz="2800" dirty="0"/>
              <a:t>pay off the debts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指挥乐队 </a:t>
            </a:r>
            <a:r>
              <a:rPr lang="en-US" altLang="zh-CN" sz="2800" dirty="0"/>
              <a:t>conduct the band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进行研究 </a:t>
            </a:r>
            <a:r>
              <a:rPr lang="en-US" altLang="zh-CN" sz="2800" dirty="0"/>
              <a:t>conduct an experiment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阐释</a:t>
            </a:r>
            <a:r>
              <a:rPr lang="en-US" altLang="zh-CN" sz="2800" dirty="0"/>
              <a:t>/</a:t>
            </a:r>
            <a:r>
              <a:rPr lang="zh-CN" altLang="en-US" sz="2800" dirty="0"/>
              <a:t>说明我的观点 </a:t>
            </a:r>
            <a:r>
              <a:rPr lang="en-US" altLang="zh-CN" sz="2800" dirty="0"/>
              <a:t>illustrate my point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被</a:t>
            </a:r>
            <a:r>
              <a:rPr lang="en-US" altLang="zh-CN" sz="2800" dirty="0"/>
              <a:t>…</a:t>
            </a:r>
            <a:r>
              <a:rPr lang="zh-CN" altLang="en-US" sz="2800" dirty="0"/>
              <a:t>包围 </a:t>
            </a:r>
            <a:r>
              <a:rPr lang="en-US" altLang="zh-CN" sz="2800" dirty="0"/>
              <a:t>be surrounded by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altLang="zh-CN" sz="2800" dirty="0"/>
              <a:t>The arrow on a sign </a:t>
            </a:r>
            <a:r>
              <a:rPr lang="en-US" altLang="zh-CN" sz="2800" u="sng" dirty="0"/>
              <a:t>indicates</a:t>
            </a:r>
            <a:r>
              <a:rPr lang="en-US" altLang="zh-CN" sz="2800" dirty="0"/>
              <a:t> the way to go.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赞同</a:t>
            </a:r>
            <a:r>
              <a:rPr lang="en-US" altLang="zh-CN" sz="2800" dirty="0"/>
              <a:t>/</a:t>
            </a:r>
            <a:r>
              <a:rPr lang="zh-CN" altLang="en-US" sz="2800" dirty="0"/>
              <a:t>支持 </a:t>
            </a:r>
            <a:r>
              <a:rPr lang="en-US" altLang="zh-CN" sz="2800" dirty="0"/>
              <a:t>in </a:t>
            </a:r>
            <a:r>
              <a:rPr lang="en-US" altLang="zh-CN" sz="2800" dirty="0" err="1"/>
              <a:t>favour</a:t>
            </a:r>
            <a:r>
              <a:rPr lang="en-US" altLang="zh-CN" sz="2800" dirty="0"/>
              <a:t> of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altLang="zh-CN" sz="2800" dirty="0"/>
              <a:t>Delivery is free of </a:t>
            </a:r>
            <a:r>
              <a:rPr lang="en-US" altLang="zh-CN" sz="2800" u="sng" dirty="0"/>
              <a:t>charge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负责（短语）</a:t>
            </a:r>
            <a:r>
              <a:rPr lang="en-US" altLang="zh-CN" sz="2800" dirty="0"/>
              <a:t>in charge (of </a:t>
            </a:r>
            <a:r>
              <a:rPr lang="en-US" altLang="zh-CN" sz="2800" dirty="0" err="1"/>
              <a:t>sth</a:t>
            </a:r>
            <a:r>
              <a:rPr lang="en-US" altLang="zh-CN" sz="2800" dirty="0"/>
              <a:t>.)/take charge of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指控某人做某事 </a:t>
            </a:r>
            <a:r>
              <a:rPr lang="en-US" altLang="zh-CN" sz="2800" dirty="0"/>
              <a:t>charge sb. with (doing) </a:t>
            </a:r>
            <a:r>
              <a:rPr lang="en-US" altLang="zh-CN" sz="2800" dirty="0" err="1"/>
              <a:t>sth</a:t>
            </a:r>
            <a:r>
              <a:rPr lang="en-US" altLang="zh-CN" sz="2800" dirty="0"/>
              <a:t>.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271185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397</Words>
  <Application>Microsoft Office PowerPoint</Application>
  <PresentationFormat>宽屏</PresentationFormat>
  <Paragraphs>50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978681084@qq.com</dc:creator>
  <cp:lastModifiedBy>978681084@qq.com</cp:lastModifiedBy>
  <cp:revision>32</cp:revision>
  <dcterms:created xsi:type="dcterms:W3CDTF">2024-04-24T10:56:33Z</dcterms:created>
  <dcterms:modified xsi:type="dcterms:W3CDTF">2024-04-26T04:28:54Z</dcterms:modified>
</cp:coreProperties>
</file>